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57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5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263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36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49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80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80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59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20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34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59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16D71C-5BD8-4F91-AF2F-8F03099521B5}" type="datetimeFigureOut">
              <a:rPr lang="el-GR" smtClean="0"/>
              <a:t>2/7/2020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4F765F-A32B-42B6-B895-91785476C484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0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02609" y="60050"/>
            <a:ext cx="2927445" cy="1140953"/>
          </a:xfrm>
        </p:spPr>
        <p:txBody>
          <a:bodyPr>
            <a:normAutofit fontScale="90000"/>
          </a:bodyPr>
          <a:lstStyle/>
          <a:p>
            <a:r>
              <a:rPr lang="el-GR" sz="2200" b="1" dirty="0"/>
              <a:t>Η γιορτή των </a:t>
            </a:r>
            <a:r>
              <a:rPr lang="el-GR" sz="2200" b="1" dirty="0" err="1"/>
              <a:t>ανατoλίτικων</a:t>
            </a:r>
            <a:r>
              <a:rPr lang="el-GR" sz="2200" b="1" dirty="0"/>
              <a:t> πικάντικων γεύσεων</a:t>
            </a:r>
            <a:r>
              <a:rPr lang="el-GR" dirty="0"/>
              <a:t/>
            </a:r>
            <a:br>
              <a:rPr lang="el-GR" dirty="0"/>
            </a:br>
            <a:endParaRPr lang="el-GR" dirty="0">
              <a:latin typeface="Bahnschrift Condensed" panose="020B0502040204020203" pitchFamily="34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03295" y="846161"/>
            <a:ext cx="3354305" cy="5459043"/>
          </a:xfrm>
        </p:spPr>
        <p:txBody>
          <a:bodyPr>
            <a:normAutofit fontScale="92500" lnSpcReduction="10000"/>
          </a:bodyPr>
          <a:lstStyle/>
          <a:p>
            <a:r>
              <a:rPr lang="el-GR" sz="1400" dirty="0" smtClean="0"/>
              <a:t>Θέλετε να δοκιμάσετε </a:t>
            </a:r>
            <a:r>
              <a:rPr lang="en-US" sz="1400" dirty="0" smtClean="0"/>
              <a:t>street food</a:t>
            </a:r>
            <a:r>
              <a:rPr lang="el-GR" sz="1400" dirty="0" smtClean="0"/>
              <a:t>, εμπνευσμένο από τη </a:t>
            </a:r>
            <a:r>
              <a:rPr lang="el-GR" sz="1400" dirty="0" err="1" smtClean="0"/>
              <a:t>Μικρασία</a:t>
            </a:r>
            <a:r>
              <a:rPr lang="en-US" sz="1400" dirty="0" smtClean="0"/>
              <a:t>; </a:t>
            </a:r>
            <a:r>
              <a:rPr lang="el-GR" sz="1400" dirty="0" smtClean="0"/>
              <a:t>Οι </a:t>
            </a:r>
            <a:r>
              <a:rPr lang="en-US" sz="1400" dirty="0" smtClean="0"/>
              <a:t>chef </a:t>
            </a:r>
            <a:r>
              <a:rPr lang="el-GR" sz="1400" dirty="0" smtClean="0"/>
              <a:t>του ΙΕΚ ΔΕΛΤΑ Παναγιώτης </a:t>
            </a:r>
            <a:r>
              <a:rPr lang="el-GR" sz="1400" dirty="0" err="1" smtClean="0"/>
              <a:t>Καραφουλίδης</a:t>
            </a:r>
            <a:r>
              <a:rPr lang="el-GR" sz="1400" dirty="0" smtClean="0"/>
              <a:t>, Σάκης Κάλφας, Κώστας </a:t>
            </a:r>
            <a:r>
              <a:rPr lang="el-GR" sz="1400" dirty="0" err="1" smtClean="0"/>
              <a:t>Τρόντσιος</a:t>
            </a:r>
            <a:r>
              <a:rPr lang="el-GR" sz="1400" dirty="0" smtClean="0"/>
              <a:t>, και Γιάννης </a:t>
            </a:r>
            <a:r>
              <a:rPr lang="el-GR" sz="1400" dirty="0" err="1" smtClean="0"/>
              <a:t>Αγγελούδας</a:t>
            </a:r>
            <a:r>
              <a:rPr lang="el-GR" sz="1400" dirty="0"/>
              <a:t> </a:t>
            </a:r>
            <a:r>
              <a:rPr lang="el-GR" sz="1400" dirty="0" smtClean="0"/>
              <a:t>σας προσκαλούν στα Καραγάτσια και σας φιλεύουν</a:t>
            </a:r>
            <a:r>
              <a:rPr lang="en-US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err="1" smtClean="0"/>
              <a:t>Ρουλάντ</a:t>
            </a:r>
            <a:r>
              <a:rPr lang="el-GR" sz="1400" dirty="0" smtClean="0"/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γαύρου μαρινάτου </a:t>
            </a:r>
            <a:r>
              <a:rPr lang="el-GR" sz="1400" dirty="0" smtClean="0"/>
              <a:t>με κρέμα </a:t>
            </a:r>
            <a:r>
              <a:rPr lang="el-GR" sz="1400" dirty="0" err="1" smtClean="0"/>
              <a:t>τονάτο</a:t>
            </a:r>
            <a:r>
              <a:rPr lang="el-GR" sz="1400" dirty="0" smtClean="0"/>
              <a:t> και σιρόπι αγγουριού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err="1" smtClean="0">
                <a:solidFill>
                  <a:schemeClr val="tx1"/>
                </a:solidFill>
              </a:rPr>
              <a:t>Σεβίτσε</a:t>
            </a:r>
            <a:r>
              <a:rPr lang="el-GR" sz="1400" dirty="0" smtClean="0"/>
              <a:t> </a:t>
            </a:r>
            <a:r>
              <a:rPr lang="en-US" sz="1400" dirty="0" err="1" smtClean="0"/>
              <a:t>lenge</a:t>
            </a:r>
            <a:r>
              <a:rPr lang="en-US" sz="1400" dirty="0" smtClean="0"/>
              <a:t> ole </a:t>
            </a:r>
            <a:r>
              <a:rPr lang="en-US" sz="1400" dirty="0" err="1" smtClean="0"/>
              <a:t>tingre</a:t>
            </a:r>
            <a:r>
              <a:rPr lang="en-US" sz="1400" dirty="0" smtClean="0"/>
              <a:t> </a:t>
            </a:r>
            <a:r>
              <a:rPr lang="el-GR" sz="1400" dirty="0" smtClean="0"/>
              <a:t>με </a:t>
            </a:r>
            <a:r>
              <a:rPr lang="el-GR" sz="1400" dirty="0" err="1" smtClean="0"/>
              <a:t>γουακαμόλε</a:t>
            </a:r>
            <a:r>
              <a:rPr lang="el-GR" sz="1400" dirty="0" smtClean="0"/>
              <a:t> καρπούζι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err="1" smtClean="0">
                <a:solidFill>
                  <a:schemeClr val="tx1"/>
                </a:solidFill>
              </a:rPr>
              <a:t>Κεφτεδάκια</a:t>
            </a:r>
            <a:r>
              <a:rPr lang="el-GR" sz="1400" dirty="0" smtClean="0">
                <a:solidFill>
                  <a:schemeClr val="tx1"/>
                </a:solidFill>
              </a:rPr>
              <a:t> θαλάσσιας ανεμώνης</a:t>
            </a:r>
            <a:r>
              <a:rPr lang="el-GR" sz="1400" dirty="0" smtClean="0"/>
              <a:t> με </a:t>
            </a:r>
            <a:r>
              <a:rPr lang="el-GR" sz="1400" dirty="0" err="1" smtClean="0"/>
              <a:t>ανταλούζ</a:t>
            </a:r>
            <a:endParaRPr lang="el-G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err="1" smtClean="0"/>
              <a:t>Τοστάδας</a:t>
            </a:r>
            <a:r>
              <a:rPr lang="el-GR" sz="1400" dirty="0" smtClean="0"/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φρέσκου ψαριού </a:t>
            </a:r>
            <a:r>
              <a:rPr lang="el-GR" sz="1400" dirty="0" smtClean="0"/>
              <a:t>με </a:t>
            </a:r>
            <a:r>
              <a:rPr lang="el-GR" sz="1400" dirty="0" err="1" smtClean="0"/>
              <a:t>προσούτο</a:t>
            </a:r>
            <a:r>
              <a:rPr lang="el-GR" sz="1400" dirty="0" smtClean="0"/>
              <a:t>, </a:t>
            </a:r>
            <a:r>
              <a:rPr lang="el-GR" sz="1400" dirty="0" err="1" smtClean="0"/>
              <a:t>αυγοσαλάτα</a:t>
            </a:r>
            <a:r>
              <a:rPr lang="el-GR" sz="1400" dirty="0" smtClean="0"/>
              <a:t> και κολοκυθάκι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Hot Dog </a:t>
            </a:r>
            <a:r>
              <a:rPr lang="el-GR" sz="1400" dirty="0" smtClean="0">
                <a:solidFill>
                  <a:schemeClr val="tx1"/>
                </a:solidFill>
              </a:rPr>
              <a:t>γαρίδας</a:t>
            </a:r>
            <a:r>
              <a:rPr lang="el-GR" sz="1400" dirty="0" smtClean="0"/>
              <a:t> με </a:t>
            </a:r>
            <a:r>
              <a:rPr lang="el-GR" sz="1400" dirty="0" err="1" smtClean="0"/>
              <a:t>πίκλα</a:t>
            </a:r>
            <a:r>
              <a:rPr lang="el-GR" sz="1400" dirty="0" smtClean="0"/>
              <a:t> σύκου και σάλτσα </a:t>
            </a:r>
            <a:r>
              <a:rPr lang="en-US" sz="1400" dirty="0" err="1" smtClean="0"/>
              <a:t>velde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tx1"/>
                </a:solidFill>
              </a:rPr>
              <a:t>Σουπιές</a:t>
            </a:r>
            <a:r>
              <a:rPr lang="el-GR" sz="1400" dirty="0" smtClean="0"/>
              <a:t> στη γάστρα με </a:t>
            </a:r>
            <a:r>
              <a:rPr lang="el-GR" sz="1400" dirty="0" smtClean="0">
                <a:solidFill>
                  <a:schemeClr val="tx1"/>
                </a:solidFill>
              </a:rPr>
              <a:t>χόρτα</a:t>
            </a:r>
            <a:r>
              <a:rPr lang="el-GR" sz="1400" dirty="0" smtClean="0"/>
              <a:t> και το μελάνι τους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schemeClr val="tx1"/>
                </a:solidFill>
              </a:rPr>
              <a:t>Χαλβά</a:t>
            </a:r>
            <a:r>
              <a:rPr lang="el-GR" sz="1400" dirty="0" smtClean="0"/>
              <a:t> με αρμυρίκι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Παγωτό </a:t>
            </a:r>
            <a:r>
              <a:rPr lang="el-GR" sz="1400" dirty="0" smtClean="0">
                <a:solidFill>
                  <a:schemeClr val="tx1"/>
                </a:solidFill>
              </a:rPr>
              <a:t>πορτοκάλι με </a:t>
            </a:r>
            <a:r>
              <a:rPr lang="el-GR" sz="1400" dirty="0" err="1" smtClean="0">
                <a:solidFill>
                  <a:schemeClr val="tx1"/>
                </a:solidFill>
              </a:rPr>
              <a:t>κουρκουμά</a:t>
            </a:r>
            <a:r>
              <a:rPr lang="el-GR" sz="1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/>
              <a:t>με τραγανό φύλλο</a:t>
            </a:r>
          </a:p>
          <a:p>
            <a:r>
              <a:rPr lang="el-GR" sz="1400" dirty="0" smtClean="0"/>
              <a:t>Σας περιμένουμε!</a:t>
            </a:r>
            <a:endParaRPr lang="el-GR" sz="1400" dirty="0" smtClean="0"/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26" y="5998902"/>
            <a:ext cx="859098" cy="85909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46" y="6141493"/>
            <a:ext cx="511456" cy="71012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28" y="5971545"/>
            <a:ext cx="803978" cy="80397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63" y="6141493"/>
            <a:ext cx="855237" cy="45003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63" y="6068804"/>
            <a:ext cx="639853" cy="60946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53" y="6246791"/>
            <a:ext cx="1499643" cy="499528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475" y="5861301"/>
            <a:ext cx="608983" cy="941455"/>
          </a:xfrm>
          <a:prstGeom prst="rect">
            <a:avLst/>
          </a:prstGeom>
        </p:spPr>
      </p:pic>
      <p:pic>
        <p:nvPicPr>
          <p:cNvPr id="13" name="Θέση περιεχομένου 12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60" y="432068"/>
            <a:ext cx="6492875" cy="4849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Ορθογώνιο 14"/>
          <p:cNvSpPr/>
          <p:nvPr/>
        </p:nvSpPr>
        <p:spPr>
          <a:xfrm flipH="1">
            <a:off x="8938592" y="5281684"/>
            <a:ext cx="2354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accent2"/>
                </a:solidFill>
              </a:rPr>
              <a:t>Πέμπτη 9 Ιουνίου, </a:t>
            </a:r>
          </a:p>
          <a:p>
            <a:r>
              <a:rPr lang="el-GR" sz="1400" dirty="0" smtClean="0">
                <a:solidFill>
                  <a:schemeClr val="accent2"/>
                </a:solidFill>
              </a:rPr>
              <a:t>στις 8 το βράδυ, </a:t>
            </a:r>
          </a:p>
          <a:p>
            <a:r>
              <a:rPr lang="el-GR" sz="1400" dirty="0" smtClean="0">
                <a:solidFill>
                  <a:schemeClr val="accent2"/>
                </a:solidFill>
              </a:rPr>
              <a:t>στα Καραγάτσια της Αμμουλιανής!</a:t>
            </a:r>
            <a:endParaRPr lang="el-GR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</TotalTime>
  <Words>117</Words>
  <Application>Microsoft Office PowerPoint</Application>
  <PresentationFormat>Ευρεία οθόνη</PresentationFormat>
  <Paragraphs>14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Bahnschrift Condensed</vt:lpstr>
      <vt:lpstr>Calibri</vt:lpstr>
      <vt:lpstr>Calibri Light</vt:lpstr>
      <vt:lpstr>Ανασκόπηση</vt:lpstr>
      <vt:lpstr>Η γιορτή των ανατoλίτικων πικάντικων γεύσεων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Μαρία Πάππα</dc:creator>
  <cp:lastModifiedBy>Μαρία Πάππα</cp:lastModifiedBy>
  <cp:revision>25</cp:revision>
  <dcterms:created xsi:type="dcterms:W3CDTF">2020-03-28T16:06:00Z</dcterms:created>
  <dcterms:modified xsi:type="dcterms:W3CDTF">2020-07-02T17:40:56Z</dcterms:modified>
</cp:coreProperties>
</file>